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D0F809C-0BC5-416B-8083-4DC11946F94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E0AA109-244A-434C-99CD-77BA2516072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салон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496944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«Музыкальные сувениры»</a:t>
            </a:r>
            <a:endParaRPr lang="ru-RU" sz="4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920879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661248"/>
            <a:ext cx="7543800" cy="1008112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tx2">
                    <a:lumMod val="10000"/>
                  </a:schemeClr>
                </a:solidFill>
              </a:rPr>
              <a:t>А. </a:t>
            </a:r>
            <a:r>
              <a:rPr lang="ru-RU" sz="4400" i="1" dirty="0" err="1" smtClean="0">
                <a:solidFill>
                  <a:schemeClr val="tx2">
                    <a:lumMod val="10000"/>
                  </a:schemeClr>
                </a:solidFill>
              </a:rPr>
              <a:t>Гедике</a:t>
            </a:r>
            <a:r>
              <a:rPr lang="ru-RU" sz="4400" i="1" dirty="0" smtClean="0">
                <a:solidFill>
                  <a:schemeClr val="tx2">
                    <a:lumMod val="10000"/>
                  </a:schemeClr>
                </a:solidFill>
              </a:rPr>
              <a:t> «Ночью в лесу»</a:t>
            </a:r>
            <a:endParaRPr lang="ru-RU" sz="44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44" y="332656"/>
            <a:ext cx="685790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1152128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tx2">
                    <a:lumMod val="10000"/>
                  </a:schemeClr>
                </a:solidFill>
              </a:rPr>
              <a:t>С. </a:t>
            </a:r>
            <a:r>
              <a:rPr lang="ru-RU" sz="4400" i="1" dirty="0" err="1" smtClean="0">
                <a:solidFill>
                  <a:schemeClr val="tx2">
                    <a:lumMod val="10000"/>
                  </a:schemeClr>
                </a:solidFill>
              </a:rPr>
              <a:t>Майкапар</a:t>
            </a:r>
            <a:r>
              <a:rPr lang="ru-RU" sz="4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br>
              <a:rPr lang="ru-RU" sz="4400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4400" i="1" dirty="0" smtClean="0">
                <a:solidFill>
                  <a:schemeClr val="tx2">
                    <a:lumMod val="10000"/>
                  </a:schemeClr>
                </a:solidFill>
              </a:rPr>
              <a:t>«Страшный рассказ»</a:t>
            </a:r>
            <a:endParaRPr lang="ru-RU" sz="44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74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416824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296144"/>
          </a:xfrm>
        </p:spPr>
        <p:txBody>
          <a:bodyPr/>
          <a:lstStyle/>
          <a:p>
            <a:pPr algn="ctr"/>
            <a:r>
              <a:rPr lang="ru-RU" sz="4000" i="1" dirty="0" smtClean="0"/>
              <a:t>С. Геллер</a:t>
            </a:r>
            <a:br>
              <a:rPr lang="ru-RU" sz="4000" i="1" dirty="0" smtClean="0"/>
            </a:br>
            <a:r>
              <a:rPr lang="ru-RU" sz="4000" i="1" dirty="0" smtClean="0"/>
              <a:t> «Танец порхающих листьев»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9229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100811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400" i="1" dirty="0" smtClean="0"/>
              <a:t>Виноградова </a:t>
            </a:r>
            <a:r>
              <a:rPr lang="ru-RU" sz="4400" i="1" dirty="0"/>
              <a:t>Е</a:t>
            </a:r>
            <a:r>
              <a:rPr lang="ru-RU" sz="4400" i="1" dirty="0" smtClean="0"/>
              <a:t>катерина</a:t>
            </a:r>
            <a:endParaRPr lang="ru-RU" sz="4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805264"/>
            <a:ext cx="7543800" cy="86409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Й. С. Бах «Прелюдия»</a:t>
            </a:r>
            <a:endParaRPr lang="ru-RU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24744"/>
            <a:ext cx="835292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08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7"/>
            <a:ext cx="8496944" cy="108012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400" i="1" dirty="0" smtClean="0"/>
              <a:t>Глушкова Евгения</a:t>
            </a:r>
            <a:endParaRPr lang="ru-RU" sz="4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805264"/>
            <a:ext cx="7543800" cy="936104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Циполли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 «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Фугетта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4744"/>
            <a:ext cx="8280921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250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805264"/>
            <a:ext cx="7543800" cy="105273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Й. С. Бах «Прелюдия»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476673"/>
            <a:ext cx="8208912" cy="79208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i="1" dirty="0" smtClean="0"/>
              <a:t>Климова Арина</a:t>
            </a:r>
            <a:endParaRPr lang="ru-RU" sz="4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77686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2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7"/>
            <a:ext cx="8208912" cy="5112567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949280"/>
            <a:ext cx="7543800" cy="7200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В. </a:t>
            </a:r>
            <a:r>
              <a:rPr lang="ru-RU" i="1" dirty="0" err="1" smtClean="0">
                <a:solidFill>
                  <a:srgbClr val="00B0F0"/>
                </a:solidFill>
              </a:rPr>
              <a:t>Коровицын</a:t>
            </a:r>
            <a:r>
              <a:rPr lang="ru-RU" i="1" dirty="0" smtClean="0">
                <a:solidFill>
                  <a:srgbClr val="00B0F0"/>
                </a:solidFill>
              </a:rPr>
              <a:t> «Афины»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5" y="381000"/>
            <a:ext cx="7445531" cy="5496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38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84076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445224"/>
            <a:ext cx="7543800" cy="1224136"/>
          </a:xfrm>
        </p:spPr>
        <p:txBody>
          <a:bodyPr/>
          <a:lstStyle/>
          <a:p>
            <a:pPr algn="ctr"/>
            <a:r>
              <a:rPr lang="ru-RU" sz="4000" dirty="0" smtClean="0"/>
              <a:t>Л. </a:t>
            </a:r>
            <a:r>
              <a:rPr lang="ru-RU" sz="4000" dirty="0" err="1" smtClean="0"/>
              <a:t>Рожавская</a:t>
            </a:r>
            <a:r>
              <a:rPr lang="ru-RU" sz="4000" dirty="0" smtClean="0"/>
              <a:t>  «Вальс»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62885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9"/>
            <a:ext cx="7546032" cy="100811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800" i="1" dirty="0" smtClean="0"/>
              <a:t>Леденев Лев</a:t>
            </a:r>
            <a:endParaRPr lang="ru-RU" sz="4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936104"/>
          </a:xfrm>
        </p:spPr>
        <p:txBody>
          <a:bodyPr/>
          <a:lstStyle/>
          <a:p>
            <a:pPr algn="ctr"/>
            <a:r>
              <a:rPr lang="ru-RU" dirty="0" smtClean="0"/>
              <a:t>П. Маккартни «Вчера»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169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17232"/>
            <a:ext cx="7543800" cy="1152128"/>
          </a:xfrm>
        </p:spPr>
        <p:txBody>
          <a:bodyPr/>
          <a:lstStyle/>
          <a:p>
            <a:pPr algn="ctr"/>
            <a:r>
              <a:rPr lang="ru-RU" sz="4400" i="1" dirty="0" smtClean="0"/>
              <a:t>«Русские напевы» </a:t>
            </a:r>
            <a:br>
              <a:rPr lang="ru-RU" sz="4400" i="1" dirty="0" smtClean="0"/>
            </a:br>
            <a:r>
              <a:rPr lang="ru-RU" sz="4400" i="1" dirty="0" smtClean="0"/>
              <a:t>обр. Л. Смирновой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42052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640960" cy="438943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36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661248"/>
            <a:ext cx="7543800" cy="936104"/>
          </a:xfrm>
        </p:spPr>
        <p:txBody>
          <a:bodyPr/>
          <a:lstStyle/>
          <a:p>
            <a:pPr algn="ctr"/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00799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08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416824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pPr algn="ctr"/>
            <a:r>
              <a:rPr lang="ru-RU" sz="6600" i="1" dirty="0" smtClean="0"/>
              <a:t>Счастливого нового года!</a:t>
            </a:r>
            <a:endParaRPr lang="ru-RU" sz="6600" i="1" dirty="0"/>
          </a:p>
        </p:txBody>
      </p:sp>
    </p:spTree>
    <p:extLst>
      <p:ext uri="{BB962C8B-B14F-4D97-AF65-F5344CB8AC3E}">
        <p14:creationId xmlns:p14="http://schemas.microsoft.com/office/powerpoint/2010/main" val="17696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04855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50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640960" cy="870991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И. Александров «Новогодняя полька»</a:t>
            </a:r>
            <a:endParaRPr lang="ru-RU" sz="36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661248"/>
            <a:ext cx="7543800" cy="9361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Руцкая  Екатерина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416824" cy="441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13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9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Ю. Литовко</a:t>
            </a:r>
          </a:p>
          <a:p>
            <a:pPr algn="ctr"/>
            <a:r>
              <a:rPr lang="ru-RU" sz="3600" dirty="0" smtClean="0"/>
              <a:t>«Танец Лягушки-Квакушки»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108012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Красноярова София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8883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517232"/>
            <a:ext cx="8784976" cy="108012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92D050"/>
                </a:solidFill>
              </a:rPr>
              <a:t>Ю. Савельев «Кот Леопольд»</a:t>
            </a:r>
            <a:endParaRPr lang="ru-RU" sz="40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8" y="188640"/>
            <a:ext cx="7008778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661248"/>
            <a:ext cx="7543800" cy="108012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«Большой олень»</a:t>
            </a:r>
            <a:br>
              <a:rPr lang="ru-RU" sz="4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(детская французская песенка)</a:t>
            </a:r>
            <a:endParaRPr lang="ru-RU" sz="4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3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6633"/>
            <a:ext cx="8280920" cy="108012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i="1" dirty="0" smtClean="0">
                <a:solidFill>
                  <a:srgbClr val="FFFF00"/>
                </a:solidFill>
              </a:rPr>
              <a:t>В. А. Моцарт «Менуэт»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1152128"/>
          </a:xfrm>
        </p:spPr>
        <p:txBody>
          <a:bodyPr/>
          <a:lstStyle/>
          <a:p>
            <a:pPr algn="ctr"/>
            <a:r>
              <a:rPr lang="ru-RU" i="1" dirty="0" smtClean="0"/>
              <a:t>Долина Ульяна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56084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077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32657"/>
            <a:ext cx="8136904" cy="93610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Й. С. Бах «Менуэт»</a:t>
            </a:r>
            <a:endParaRPr lang="ru-RU" sz="48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733256"/>
            <a:ext cx="7543800" cy="9361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/>
                </a:solidFill>
              </a:rPr>
              <a:t>Полякова Мария</a:t>
            </a:r>
            <a:endParaRPr lang="ru-RU" i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1" y="1268760"/>
            <a:ext cx="7190513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72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517</TotalTime>
  <Words>126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Творческий салон</vt:lpstr>
      <vt:lpstr>Презентация PowerPoint</vt:lpstr>
      <vt:lpstr>Презентация PowerPoint</vt:lpstr>
      <vt:lpstr>Руцкая  Екатерина</vt:lpstr>
      <vt:lpstr>Красноярова София</vt:lpstr>
      <vt:lpstr>Ю. Савельев «Кот Леопольд»</vt:lpstr>
      <vt:lpstr>«Большой олень»  (детская французская песенка)</vt:lpstr>
      <vt:lpstr>Долина Ульяна</vt:lpstr>
      <vt:lpstr>Полякова Мария</vt:lpstr>
      <vt:lpstr>А. Гедике «Ночью в лесу»</vt:lpstr>
      <vt:lpstr>С. Майкапар  «Страшный рассказ»</vt:lpstr>
      <vt:lpstr>С. Геллер  «Танец порхающих листьев»</vt:lpstr>
      <vt:lpstr>Й. С. Бах «Прелюдия»</vt:lpstr>
      <vt:lpstr>И. Циполли  «Фугетта»</vt:lpstr>
      <vt:lpstr>Й. С. Бах «Прелюдия»</vt:lpstr>
      <vt:lpstr>В. Коровицын «Афины»</vt:lpstr>
      <vt:lpstr>Л. Рожавская  «Вальс»</vt:lpstr>
      <vt:lpstr>П. Маккартни «Вчера»</vt:lpstr>
      <vt:lpstr>«Русские напевы»  обр. Л. Смирновой</vt:lpstr>
      <vt:lpstr>Счастливого нового года!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салон</dc:title>
  <dc:creator>starostina</dc:creator>
  <cp:lastModifiedBy>starostina</cp:lastModifiedBy>
  <cp:revision>16</cp:revision>
  <dcterms:created xsi:type="dcterms:W3CDTF">2017-12-20T10:49:12Z</dcterms:created>
  <dcterms:modified xsi:type="dcterms:W3CDTF">2017-12-27T15:08:23Z</dcterms:modified>
</cp:coreProperties>
</file>